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3" d="100"/>
          <a:sy n="83" d="100"/>
        </p:scale>
        <p:origin x="1037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F28EB7-0802-4216-A3D4-7E9F30893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1DC315-CAE4-4AC8-916F-420B76BBD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3C9725-A1B6-490E-B519-347DFAFD3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F309-4F31-4F15-AD43-FA4742509549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5B4AC2-A489-41A0-BD28-B5A088A9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CA8DAD-5E6C-4ACE-8223-D9E8AD554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A829-C4A0-49F7-8B9B-6B03E2F49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466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5A5AB-53A6-42EC-AD13-0E0B9940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DD0A0B-CBDD-4F93-ABC6-C92C2B23C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0B06E4-E77A-4EC9-9E2F-D2C8A1F5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F309-4F31-4F15-AD43-FA4742509549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5C9275-EB29-469A-A405-847FFD6E8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ED18DF-B4E1-435F-B601-68344790D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A829-C4A0-49F7-8B9B-6B03E2F49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030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662345C-A7C4-48F8-8E1A-762A353C09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1F8D3D7-70C5-4016-8CF6-1577BCE34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63D8F1-0A83-4BE8-8C0A-1082D5E6B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F309-4F31-4F15-AD43-FA4742509549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2C2840-240D-43D3-90CE-FFD8F9B07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5CBF0A-01DA-4E6F-B059-CE873922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A829-C4A0-49F7-8B9B-6B03E2F49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92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4B253B-8A80-4EE9-BC54-7ED3C4AAC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8BD331-97DF-41BC-AF64-E2C30537B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DCFE06-FE98-44FC-A644-E094B2AB1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F309-4F31-4F15-AD43-FA4742509549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FBE116-70D2-4ACF-9890-1C03D6A7F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A68266-BE34-40B9-9567-0A24F3C92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A829-C4A0-49F7-8B9B-6B03E2F49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17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952912-E70E-4AA2-B491-D70EC6F2E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39987E-29FB-45DC-A745-EA28B4AF0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7A22CA-73A2-4E3F-B588-CC7A7F416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F309-4F31-4F15-AD43-FA4742509549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D929BF-48F4-4FFC-A87C-7837C1B98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06354F-38BE-46DC-AD05-6470A5B0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A829-C4A0-49F7-8B9B-6B03E2F49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388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00CA93-C27C-4CAA-9381-2F66C0FFF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5CC5B9-53E6-43D5-AAAD-9827FA5C2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B3BBE50-1831-4BFB-B5B8-B4F53D434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6619F7-62BF-4378-84E8-0CBB77FB5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F309-4F31-4F15-AD43-FA4742509549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2FA3A3F-5F10-47D7-BA2C-4A1930BD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1B1A13-0331-42D5-A999-4F0A9355A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A829-C4A0-49F7-8B9B-6B03E2F49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93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29EEDB-8CCA-4794-8734-DF153D856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4E392E7-D0C4-4D11-ADE8-03EBB419D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35C7249-2D45-4E9A-AB96-A1027812F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E255D57-749A-4A61-9CFD-B0201577C1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33E4F77-94CD-4F0D-8731-91E388228C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0006A66-4DE0-4D87-A5ED-8CD9C89F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F309-4F31-4F15-AD43-FA4742509549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D740EC0-DF7D-45B0-933A-88FB99DD8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4DE95C5-13F0-4074-96F5-DB7F05FF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A829-C4A0-49F7-8B9B-6B03E2F49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408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DA3224-BD37-4CB1-8428-9544B4947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AA68771-04B3-4DA1-B188-102487190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F309-4F31-4F15-AD43-FA4742509549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25E48CF-0BFC-4E37-A7ED-A35C807D2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ED1E48-E758-4A64-A0F3-8A273A894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A829-C4A0-49F7-8B9B-6B03E2F49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41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E38AED0-6758-403F-9C91-526CF293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F309-4F31-4F15-AD43-FA4742509549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6A69CCC-0B83-461A-9B68-9BCAAE31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BD010D3-812E-41E4-B309-AAAFB1F1A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A829-C4A0-49F7-8B9B-6B03E2F49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67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EFB9E9-40B7-4491-B719-08162C6AD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FFD8B9-35E6-4C43-ACB4-320012CCC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7B2AB3A-327D-4815-8A1D-53F5FC169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80D8515-D06E-4453-B1E3-A6C6EA9FA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F309-4F31-4F15-AD43-FA4742509549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29EAE4-BD41-455A-B286-3A49212E1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FA2F422-B433-417F-963E-3D6CE0B6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A829-C4A0-49F7-8B9B-6B03E2F49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24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1D3FB-F12F-40BA-BAFB-C45C679F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23B0586-8BB2-4DB9-8690-F12363507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8955036-5DA1-4759-9415-BE27FCB0A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FEE5F8-FCC2-468A-A242-3926CFF15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F309-4F31-4F15-AD43-FA4742509549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5047EE-694C-497F-91C8-BCB70C0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282C34F-8A15-4054-8C7A-62F5D2B72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A829-C4A0-49F7-8B9B-6B03E2F49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28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A1A424D-0A16-479E-8127-2EBB47DC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0F8679-CB5A-4A28-BDC7-195017CE3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49E9F0-B491-4892-A6DB-28423F528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0F309-4F31-4F15-AD43-FA4742509549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7C8D05-369A-4475-80E2-BB8DEA657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8B2CA2-D852-48C4-9A7D-2A9B2CE85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A829-C4A0-49F7-8B9B-6B03E2F49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68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92CD4D-DA31-4600-B481-562CF7C29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05000" y="3703638"/>
            <a:ext cx="9144000" cy="2387600"/>
          </a:xfrm>
        </p:spPr>
        <p:txBody>
          <a:bodyPr/>
          <a:lstStyle/>
          <a:p>
            <a:r>
              <a:rPr lang="nl-NL" dirty="0"/>
              <a:t>Tijdloos</a:t>
            </a:r>
          </a:p>
        </p:txBody>
      </p:sp>
      <p:pic>
        <p:nvPicPr>
          <p:cNvPr id="1026" name="Picture 2" descr="https://www.interieurdesigner.be/frontend/files/blog/gallery/214/source/1427968398_Painted-ceiling-beams-add-to-the-classic-appeal-of-the-s_002.jpg">
            <a:extLst>
              <a:ext uri="{FF2B5EF4-FFF2-40B4-BE49-F238E27FC236}">
                <a16:creationId xmlns:a16="http://schemas.microsoft.com/office/drawing/2014/main" id="{65079AF9-90CB-49BE-B9E0-D7071C57C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39" y="352425"/>
            <a:ext cx="531495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relateerde afbeelding">
            <a:extLst>
              <a:ext uri="{FF2B5EF4-FFF2-40B4-BE49-F238E27FC236}">
                <a16:creationId xmlns:a16="http://schemas.microsoft.com/office/drawing/2014/main" id="{2B652A86-18CD-4E6B-A75D-0065D37A6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633412"/>
            <a:ext cx="4211240" cy="561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03B73F1B-A699-4936-81E2-09732DCBC737}"/>
              </a:ext>
            </a:extLst>
          </p:cNvPr>
          <p:cNvCxnSpPr>
            <a:cxnSpLocks/>
            <a:endCxn id="28" idx="3"/>
          </p:cNvCxnSpPr>
          <p:nvPr/>
        </p:nvCxnSpPr>
        <p:spPr>
          <a:xfrm flipH="1" flipV="1">
            <a:off x="7511932" y="1245377"/>
            <a:ext cx="1816552" cy="70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2E32C99F-4BAC-46A5-8376-B0C685A6E5B6}"/>
              </a:ext>
            </a:extLst>
          </p:cNvPr>
          <p:cNvCxnSpPr>
            <a:cxnSpLocks/>
            <a:endCxn id="34" idx="0"/>
          </p:cNvCxnSpPr>
          <p:nvPr/>
        </p:nvCxnSpPr>
        <p:spPr>
          <a:xfrm flipH="1">
            <a:off x="3319056" y="3008009"/>
            <a:ext cx="1424781" cy="13162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5D57BC92-6303-496F-A906-53A5085327D0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1571348" y="1912907"/>
            <a:ext cx="1747708" cy="2411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AE5599F0-E0AE-487C-B3BE-2753B03FEA2C}"/>
              </a:ext>
            </a:extLst>
          </p:cNvPr>
          <p:cNvCxnSpPr>
            <a:cxnSpLocks/>
            <a:endCxn id="28" idx="1"/>
          </p:cNvCxnSpPr>
          <p:nvPr/>
        </p:nvCxnSpPr>
        <p:spPr>
          <a:xfrm flipV="1">
            <a:off x="3850105" y="1245377"/>
            <a:ext cx="2079337" cy="4791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FAE8F7DC-56CA-40C5-96FC-BD9AE9BC4B94}"/>
              </a:ext>
            </a:extLst>
          </p:cNvPr>
          <p:cNvCxnSpPr>
            <a:cxnSpLocks/>
            <a:stCxn id="51" idx="3"/>
          </p:cNvCxnSpPr>
          <p:nvPr/>
        </p:nvCxnSpPr>
        <p:spPr>
          <a:xfrm flipV="1">
            <a:off x="7511932" y="4363145"/>
            <a:ext cx="3460868" cy="7651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155586FB-5BB7-4E35-9292-910FEE836EFC}"/>
              </a:ext>
            </a:extLst>
          </p:cNvPr>
          <p:cNvSpPr txBox="1"/>
          <p:nvPr/>
        </p:nvSpPr>
        <p:spPr>
          <a:xfrm>
            <a:off x="5929442" y="922211"/>
            <a:ext cx="1582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Naturel, grijs- en wittinten met zwarte accenten 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3D64A0A4-8C23-4901-ABBC-36D5426848DC}"/>
              </a:ext>
            </a:extLst>
          </p:cNvPr>
          <p:cNvSpPr txBox="1"/>
          <p:nvPr/>
        </p:nvSpPr>
        <p:spPr>
          <a:xfrm>
            <a:off x="1894274" y="4324268"/>
            <a:ext cx="2849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Klassiek en modern worden gecombineerd</a:t>
            </a:r>
          </a:p>
        </p:txBody>
      </p:sp>
      <p:cxnSp>
        <p:nvCxnSpPr>
          <p:cNvPr id="41" name="Rechte verbindingslijn 40">
            <a:extLst>
              <a:ext uri="{FF2B5EF4-FFF2-40B4-BE49-F238E27FC236}">
                <a16:creationId xmlns:a16="http://schemas.microsoft.com/office/drawing/2014/main" id="{7C443A47-B008-46F2-BB7B-BF1A4C7AC80A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1788695" y="3285008"/>
            <a:ext cx="1530361" cy="10392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249AE2DA-F914-4C65-B3B9-836798B60B05}"/>
              </a:ext>
            </a:extLst>
          </p:cNvPr>
          <p:cNvCxnSpPr>
            <a:cxnSpLocks/>
            <a:endCxn id="34" idx="0"/>
          </p:cNvCxnSpPr>
          <p:nvPr/>
        </p:nvCxnSpPr>
        <p:spPr>
          <a:xfrm flipH="1">
            <a:off x="3319056" y="3118587"/>
            <a:ext cx="2078708" cy="12056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Rechte verbindingslijn 48">
            <a:extLst>
              <a:ext uri="{FF2B5EF4-FFF2-40B4-BE49-F238E27FC236}">
                <a16:creationId xmlns:a16="http://schemas.microsoft.com/office/drawing/2014/main" id="{518F2414-8770-469E-A167-52B76B87BAEA}"/>
              </a:ext>
            </a:extLst>
          </p:cNvPr>
          <p:cNvCxnSpPr>
            <a:cxnSpLocks/>
            <a:endCxn id="51" idx="0"/>
          </p:cNvCxnSpPr>
          <p:nvPr/>
        </p:nvCxnSpPr>
        <p:spPr>
          <a:xfrm flipH="1">
            <a:off x="6454848" y="4235116"/>
            <a:ext cx="2215912" cy="6623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kstvak 50">
            <a:extLst>
              <a:ext uri="{FF2B5EF4-FFF2-40B4-BE49-F238E27FC236}">
                <a16:creationId xmlns:a16="http://schemas.microsoft.com/office/drawing/2014/main" id="{ECD45BB2-A4BC-4466-BB03-E5D98BF380A3}"/>
              </a:ext>
            </a:extLst>
          </p:cNvPr>
          <p:cNvSpPr txBox="1"/>
          <p:nvPr/>
        </p:nvSpPr>
        <p:spPr>
          <a:xfrm>
            <a:off x="5397764" y="4897438"/>
            <a:ext cx="2114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Gebruik maken van stoffen, dan oogt het minder hoekig.</a:t>
            </a:r>
          </a:p>
        </p:txBody>
      </p:sp>
    </p:spTree>
    <p:extLst>
      <p:ext uri="{BB962C8B-B14F-4D97-AF65-F5344CB8AC3E}">
        <p14:creationId xmlns:p14="http://schemas.microsoft.com/office/powerpoint/2010/main" val="2448766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391BEB-4524-4B5A-AD56-631EFBB38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Robuust </a:t>
            </a:r>
          </a:p>
        </p:txBody>
      </p:sp>
      <p:pic>
        <p:nvPicPr>
          <p:cNvPr id="2050" name="Picture 2" descr="Afbeeldingsresultaat voor robuust">
            <a:extLst>
              <a:ext uri="{FF2B5EF4-FFF2-40B4-BE49-F238E27FC236}">
                <a16:creationId xmlns:a16="http://schemas.microsoft.com/office/drawing/2014/main" id="{0659430A-3E56-4573-AA50-A690990EF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49" y="2815952"/>
            <a:ext cx="5791033" cy="3868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robuust">
            <a:extLst>
              <a:ext uri="{FF2B5EF4-FFF2-40B4-BE49-F238E27FC236}">
                <a16:creationId xmlns:a16="http://schemas.microsoft.com/office/drawing/2014/main" id="{08E2D80F-5D80-44EA-9A80-A983C953E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372" y="3408219"/>
            <a:ext cx="4908080" cy="327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beeldingsresultaat voor robuust">
            <a:extLst>
              <a:ext uri="{FF2B5EF4-FFF2-40B4-BE49-F238E27FC236}">
                <a16:creationId xmlns:a16="http://schemas.microsoft.com/office/drawing/2014/main" id="{07D40EE0-59F2-42E0-B3E4-3017EEBA2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593" y="102033"/>
            <a:ext cx="4236413" cy="317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2264B694-53DC-410C-B11A-C6BA59010DE7}"/>
              </a:ext>
            </a:extLst>
          </p:cNvPr>
          <p:cNvCxnSpPr>
            <a:cxnSpLocks/>
            <a:endCxn id="13" idx="3"/>
          </p:cNvCxnSpPr>
          <p:nvPr/>
        </p:nvCxnSpPr>
        <p:spPr>
          <a:xfrm flipH="1">
            <a:off x="6058343" y="1773383"/>
            <a:ext cx="3390458" cy="710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DF1A5803-F5B4-4738-83BF-DD55375075E0}"/>
              </a:ext>
            </a:extLst>
          </p:cNvPr>
          <p:cNvCxnSpPr>
            <a:cxnSpLocks/>
            <a:endCxn id="13" idx="2"/>
          </p:cNvCxnSpPr>
          <p:nvPr/>
        </p:nvCxnSpPr>
        <p:spPr>
          <a:xfrm flipH="1" flipV="1">
            <a:off x="5079999" y="2668724"/>
            <a:ext cx="655784" cy="12752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260C3C6B-6043-4491-B6F9-D4F8C8E7579B}"/>
              </a:ext>
            </a:extLst>
          </p:cNvPr>
          <p:cNvCxnSpPr>
            <a:cxnSpLocks/>
            <a:endCxn id="13" idx="3"/>
          </p:cNvCxnSpPr>
          <p:nvPr/>
        </p:nvCxnSpPr>
        <p:spPr>
          <a:xfrm flipH="1" flipV="1">
            <a:off x="6058343" y="2484058"/>
            <a:ext cx="2910168" cy="35934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8FEF36D9-0AC7-46D9-BAFA-219260DFFEAF}"/>
              </a:ext>
            </a:extLst>
          </p:cNvPr>
          <p:cNvSpPr txBox="1"/>
          <p:nvPr/>
        </p:nvSpPr>
        <p:spPr>
          <a:xfrm>
            <a:off x="4101654" y="2299392"/>
            <a:ext cx="195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Stalen constructies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15FCD5C-3580-4BFF-9CF8-6018DB4D6185}"/>
              </a:ext>
            </a:extLst>
          </p:cNvPr>
          <p:cNvSpPr txBox="1"/>
          <p:nvPr/>
        </p:nvSpPr>
        <p:spPr>
          <a:xfrm>
            <a:off x="5237467" y="1028753"/>
            <a:ext cx="158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Ruw afgewerkt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5B5F2E8-C082-456B-9D3F-F4A9BF9E1C8E}"/>
              </a:ext>
            </a:extLst>
          </p:cNvPr>
          <p:cNvSpPr txBox="1"/>
          <p:nvPr/>
        </p:nvSpPr>
        <p:spPr>
          <a:xfrm>
            <a:off x="2050473" y="1881965"/>
            <a:ext cx="1737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Donkere kleuren</a:t>
            </a:r>
          </a:p>
        </p:txBody>
      </p: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357EA46D-6BDB-4A3F-A27C-ED977A02D48D}"/>
              </a:ext>
            </a:extLst>
          </p:cNvPr>
          <p:cNvCxnSpPr/>
          <p:nvPr/>
        </p:nvCxnSpPr>
        <p:spPr>
          <a:xfrm>
            <a:off x="9894580" y="9766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>
            <a:extLst>
              <a:ext uri="{FF2B5EF4-FFF2-40B4-BE49-F238E27FC236}">
                <a16:creationId xmlns:a16="http://schemas.microsoft.com/office/drawing/2014/main" id="{98542531-4DF6-4D21-A1B7-7252A49F329F}"/>
              </a:ext>
            </a:extLst>
          </p:cNvPr>
          <p:cNvCxnSpPr>
            <a:cxnSpLocks/>
          </p:cNvCxnSpPr>
          <p:nvPr/>
        </p:nvCxnSpPr>
        <p:spPr>
          <a:xfrm flipH="1">
            <a:off x="2752436" y="1437663"/>
            <a:ext cx="3080731" cy="42519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Rechte verbindingslijn 67">
            <a:extLst>
              <a:ext uri="{FF2B5EF4-FFF2-40B4-BE49-F238E27FC236}">
                <a16:creationId xmlns:a16="http://schemas.microsoft.com/office/drawing/2014/main" id="{659EBA87-C8C9-4D7E-8C7A-0BA3BC11DFC9}"/>
              </a:ext>
            </a:extLst>
          </p:cNvPr>
          <p:cNvCxnSpPr>
            <a:cxnSpLocks/>
          </p:cNvCxnSpPr>
          <p:nvPr/>
        </p:nvCxnSpPr>
        <p:spPr>
          <a:xfrm flipV="1">
            <a:off x="6146913" y="1272304"/>
            <a:ext cx="3079575" cy="163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Rechte verbindingslijn 69">
            <a:extLst>
              <a:ext uri="{FF2B5EF4-FFF2-40B4-BE49-F238E27FC236}">
                <a16:creationId xmlns:a16="http://schemas.microsoft.com/office/drawing/2014/main" id="{32DC9CA5-0674-476A-8DB3-A8F02FBB2510}"/>
              </a:ext>
            </a:extLst>
          </p:cNvPr>
          <p:cNvCxnSpPr>
            <a:cxnSpLocks/>
          </p:cNvCxnSpPr>
          <p:nvPr/>
        </p:nvCxnSpPr>
        <p:spPr>
          <a:xfrm>
            <a:off x="6028741" y="1484825"/>
            <a:ext cx="3287671" cy="38445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Rechte verbindingslijn 75">
            <a:extLst>
              <a:ext uri="{FF2B5EF4-FFF2-40B4-BE49-F238E27FC236}">
                <a16:creationId xmlns:a16="http://schemas.microsoft.com/office/drawing/2014/main" id="{7789D0EF-D131-4557-A0DA-6CB58CDB8157}"/>
              </a:ext>
            </a:extLst>
          </p:cNvPr>
          <p:cNvCxnSpPr>
            <a:cxnSpLocks/>
          </p:cNvCxnSpPr>
          <p:nvPr/>
        </p:nvCxnSpPr>
        <p:spPr>
          <a:xfrm flipH="1">
            <a:off x="1930646" y="2255483"/>
            <a:ext cx="965095" cy="13081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echte verbindingslijn 77">
            <a:extLst>
              <a:ext uri="{FF2B5EF4-FFF2-40B4-BE49-F238E27FC236}">
                <a16:creationId xmlns:a16="http://schemas.microsoft.com/office/drawing/2014/main" id="{C620CDC7-8427-4632-B02B-88C3E219826C}"/>
              </a:ext>
            </a:extLst>
          </p:cNvPr>
          <p:cNvCxnSpPr>
            <a:cxnSpLocks/>
          </p:cNvCxnSpPr>
          <p:nvPr/>
        </p:nvCxnSpPr>
        <p:spPr>
          <a:xfrm flipV="1">
            <a:off x="3817410" y="1690688"/>
            <a:ext cx="5050683" cy="307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Rechte verbindingslijn 79">
            <a:extLst>
              <a:ext uri="{FF2B5EF4-FFF2-40B4-BE49-F238E27FC236}">
                <a16:creationId xmlns:a16="http://schemas.microsoft.com/office/drawing/2014/main" id="{FCD0C2E5-CD02-49FD-90E2-2E1B1BBB061F}"/>
              </a:ext>
            </a:extLst>
          </p:cNvPr>
          <p:cNvCxnSpPr>
            <a:cxnSpLocks/>
          </p:cNvCxnSpPr>
          <p:nvPr/>
        </p:nvCxnSpPr>
        <p:spPr>
          <a:xfrm>
            <a:off x="3249761" y="2251157"/>
            <a:ext cx="0" cy="12217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4708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</Words>
  <Application>Microsoft Office PowerPoint</Application>
  <PresentationFormat>Breedbeeld</PresentationFormat>
  <Paragraphs>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Tijdloos</vt:lpstr>
      <vt:lpstr>Robuust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Tijdloos</dc:title>
  <dc:creator>Yannick Cosijn</dc:creator>
  <cp:lastModifiedBy>Yannick Cosijn</cp:lastModifiedBy>
  <cp:revision>5</cp:revision>
  <dcterms:created xsi:type="dcterms:W3CDTF">2017-09-21T06:46:41Z</dcterms:created>
  <dcterms:modified xsi:type="dcterms:W3CDTF">2017-09-21T07:31:39Z</dcterms:modified>
</cp:coreProperties>
</file>